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7" r:id="rId4"/>
    <p:sldId id="268" r:id="rId5"/>
    <p:sldId id="270" r:id="rId6"/>
    <p:sldId id="263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9" d="100"/>
          <a:sy n="69" d="100"/>
        </p:scale>
        <p:origin x="-119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tx2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699AD-DACF-4C8C-A69C-0002CEEBB812}" type="datetimeFigureOut">
              <a:rPr lang="ru-RU" smtClean="0"/>
              <a:pPr/>
              <a:t>20.03.2015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BB1754-A029-42D3-838C-B8975E19C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5.jpeg"/><Relationship Id="rId7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ttp://ru.viptalisman.com/flash/templates/graduate_album/album2/852_small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77280"/>
            <a:ext cx="8784976" cy="6480720"/>
          </a:xfrm>
          <a:prstGeom prst="rect">
            <a:avLst/>
          </a:prstGeom>
          <a:solidFill>
            <a:schemeClr val="bg1"/>
          </a:solidFill>
        </p:spPr>
      </p:pic>
      <p:pic>
        <p:nvPicPr>
          <p:cNvPr id="11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1875511">
            <a:off x="118221" y="3776870"/>
            <a:ext cx="1804123" cy="1656184"/>
          </a:xfrm>
          <a:prstGeom prst="rect">
            <a:avLst/>
          </a:prstGeom>
          <a:noFill/>
        </p:spPr>
      </p:pic>
      <p:pic>
        <p:nvPicPr>
          <p:cNvPr id="12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251521" y="4941169"/>
            <a:ext cx="2023715" cy="1168773"/>
          </a:xfrm>
          <a:prstGeom prst="rect">
            <a:avLst/>
          </a:prstGeom>
          <a:noFill/>
        </p:spPr>
      </p:pic>
      <p:pic>
        <p:nvPicPr>
          <p:cNvPr id="8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14364050">
            <a:off x="5794322" y="608380"/>
            <a:ext cx="3017913" cy="1888403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1547664" y="1484785"/>
            <a:ext cx="53103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t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МБОУ “Хозесановская средняя общеобразовательная школа Кайбицкого муниципального района 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Республики Татарстан»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23728" y="3284985"/>
            <a:ext cx="439248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История одного солдата 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83768" y="908720"/>
            <a:ext cx="4464496" cy="5688632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dirty="0" smtClean="0">
                <a:solidFill>
                  <a:srgbClr val="00B0F0"/>
                </a:solidFill>
              </a:rPr>
              <a:t>Данилов Василий Герасимович </a:t>
            </a:r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1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875511">
            <a:off x="-169811" y="4496952"/>
            <a:ext cx="1804123" cy="1656184"/>
          </a:xfrm>
          <a:prstGeom prst="rect">
            <a:avLst/>
          </a:prstGeom>
          <a:noFill/>
        </p:spPr>
      </p:pic>
      <p:pic>
        <p:nvPicPr>
          <p:cNvPr id="12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0" y="5506704"/>
            <a:ext cx="2339752" cy="1351297"/>
          </a:xfrm>
          <a:prstGeom prst="rect">
            <a:avLst/>
          </a:prstGeom>
          <a:noFill/>
        </p:spPr>
      </p:pic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9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2202192">
            <a:off x="7715518" y="56331"/>
            <a:ext cx="1318903" cy="825278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2483768" y="908720"/>
            <a:ext cx="4446495" cy="5616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539552" y="116632"/>
            <a:ext cx="75608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3600" b="1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Данилов Василий Герасимович</a:t>
            </a:r>
            <a:endParaRPr kumimoji="0" lang="tt-RU" sz="3600" b="1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1600" y="476673"/>
            <a:ext cx="7920880" cy="619268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t-RU" dirty="0" smtClean="0"/>
              <a:t>Данилов Василий Герасимович </a:t>
            </a:r>
            <a:endParaRPr lang="ru-RU" dirty="0"/>
          </a:p>
        </p:txBody>
      </p:sp>
      <p:pic>
        <p:nvPicPr>
          <p:cNvPr id="11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875511">
            <a:off x="-169811" y="4496952"/>
            <a:ext cx="1804123" cy="1656184"/>
          </a:xfrm>
          <a:prstGeom prst="rect">
            <a:avLst/>
          </a:prstGeom>
          <a:noFill/>
        </p:spPr>
      </p:pic>
      <p:pic>
        <p:nvPicPr>
          <p:cNvPr id="12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0" y="5506704"/>
            <a:ext cx="2339752" cy="1351297"/>
          </a:xfrm>
          <a:prstGeom prst="rect">
            <a:avLst/>
          </a:prstGeom>
          <a:noFill/>
        </p:spPr>
      </p:pic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9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2202192">
            <a:off x="7715518" y="56331"/>
            <a:ext cx="1318903" cy="825278"/>
          </a:xfrm>
          <a:prstGeom prst="rect">
            <a:avLst/>
          </a:prstGeom>
          <a:noFill/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1547664" y="836712"/>
            <a:ext cx="7344816" cy="5009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Биографические страницы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7030A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Данилов Василий Герасимович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Родился 24 октября 1924 года в д.Хозесаново Кайбицкого района. Его оте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ц</a:t>
            </a: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Данилов Герасим, умер, когда ему было три года. У Василия был старший барт, но он умер от болезни. Детство его прошло в деревне. В восемь  лет пошел учиться в семилетнюю школу. Учился нормально. Дома он помогал своей  матери.</a:t>
            </a:r>
            <a:r>
              <a:rPr lang="tt-RU" sz="16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</a:t>
            </a: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чень</a:t>
            </a:r>
            <a:r>
              <a:rPr lang="ru-RU" sz="16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t-RU" sz="16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юбил природу, рыбачить, кататься на лошади.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t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фронт его забрали в 17 лет, в ноябре1942 года. После учебы, начал службу в 166-ом артиллерийской бригады РГК. Во время войны он топографом, разведчиком-коректировщкиом. Дослужил до сержанта. Василий Герасимович участвовал в боях за Сталинград, Великие Луки, Вязьму,Торжок, Минск,Варшаву, Смоленск, Иваново, Белоруссию, Украину, Польшу, Москву, Берлин. В 1943 году сгорел их дом и его мать жила в бане. В эти военные годы его матери пришлось очень трудно. 1945 году 8 мая на реке Эльба состоялась встреча с американскими войсками. Данилов Василий Герасимович тоже был там. Он дошел до Берлина, а таких ветеранов сейчас осталось очень мало. После войны он учился и работал в Германии. Побывал в разных городах, например: Бранденбург, Дессау, Галле, Троинбрицен. После войны он приехал в родную деревню и построил дом.Это было 1947 году. Потом он работал в колхозе плотником, завклубом. </a:t>
            </a:r>
            <a:endParaRPr kumimoji="0" lang="tt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692697"/>
            <a:ext cx="7416824" cy="489654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Боевые награды и наградные листы</a:t>
            </a:r>
            <a:endParaRPr lang="ru-RU" sz="28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chemeClr val="tx1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Василий Герасимович имеет много наград. У него  3 ордена и 6 медалей. Ордены - «Красная звезда» ( 1945 год 1 март), «Отечественной войны 2 степени» (1947 год 27 январь), «Отечественной войны 1 степени» (1985 год 11 март). Медали: «За отвагу», «За освобождение Брянска», «За Сталинградскую битву»,  «За освобождение Варшавы», «За взятие Берлина»,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«За победу над Берлином».</a:t>
            </a: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875511">
            <a:off x="-169811" y="4496952"/>
            <a:ext cx="1804123" cy="1656184"/>
          </a:xfrm>
          <a:prstGeom prst="rect">
            <a:avLst/>
          </a:prstGeom>
          <a:noFill/>
        </p:spPr>
      </p:pic>
      <p:pic>
        <p:nvPicPr>
          <p:cNvPr id="12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0" y="5506704"/>
            <a:ext cx="2339752" cy="1351297"/>
          </a:xfrm>
          <a:prstGeom prst="rect">
            <a:avLst/>
          </a:prstGeom>
          <a:noFill/>
        </p:spPr>
      </p:pic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9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2202192">
            <a:off x="7715518" y="56331"/>
            <a:ext cx="1318903" cy="8252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11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875511">
            <a:off x="-169811" y="4496952"/>
            <a:ext cx="1804123" cy="1656184"/>
          </a:xfrm>
          <a:prstGeom prst="rect">
            <a:avLst/>
          </a:prstGeom>
          <a:noFill/>
        </p:spPr>
      </p:pic>
      <p:pic>
        <p:nvPicPr>
          <p:cNvPr id="12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0" y="5506704"/>
            <a:ext cx="2339752" cy="1351297"/>
          </a:xfrm>
          <a:prstGeom prst="rect">
            <a:avLst/>
          </a:prstGeom>
          <a:noFill/>
        </p:spPr>
      </p:pic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9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2202192">
            <a:off x="7715518" y="56331"/>
            <a:ext cx="1318903" cy="825278"/>
          </a:xfrm>
          <a:prstGeom prst="rect">
            <a:avLst/>
          </a:prstGeom>
          <a:noFill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899592" y="548680"/>
            <a:ext cx="2880320" cy="3159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4612507" y="548680"/>
            <a:ext cx="3136850" cy="29523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2123728" y="3212976"/>
            <a:ext cx="2822714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/>
          <p:cNvPicPr>
            <a:picLocks noChangeAspect="1" noChangeArrowheads="1"/>
          </p:cNvPicPr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5724128" y="3212976"/>
            <a:ext cx="3024336" cy="3225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амка 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22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47664" y="476673"/>
            <a:ext cx="6408712" cy="46805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2" descr="http://img-fotki.yandex.ru/get/6442/102699435.87c/0_a1b45_d5dec2a3_L.png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 rot="1875511">
            <a:off x="-169811" y="4496952"/>
            <a:ext cx="1804123" cy="1656184"/>
          </a:xfrm>
          <a:prstGeom prst="rect">
            <a:avLst/>
          </a:prstGeom>
          <a:noFill/>
        </p:spPr>
      </p:pic>
      <p:pic>
        <p:nvPicPr>
          <p:cNvPr id="12" name="Picture 2" descr="http://forumsmile.ru/u/2/f/d/2fd432955c982f0b9b333d8123e9b07f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0000"/>
          </a:blip>
          <a:srcRect/>
          <a:stretch>
            <a:fillRect/>
          </a:stretch>
        </p:blipFill>
        <p:spPr bwMode="auto">
          <a:xfrm>
            <a:off x="0" y="5506704"/>
            <a:ext cx="2339752" cy="1351297"/>
          </a:xfrm>
          <a:prstGeom prst="rect">
            <a:avLst/>
          </a:prstGeom>
          <a:noFill/>
        </p:spPr>
      </p:pic>
      <p:pic>
        <p:nvPicPr>
          <p:cNvPr id="13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 rot="7829922">
            <a:off x="8182988" y="356803"/>
            <a:ext cx="1318902" cy="825279"/>
          </a:xfrm>
          <a:prstGeom prst="rect">
            <a:avLst/>
          </a:prstGeom>
          <a:noFill/>
        </p:spPr>
      </p:pic>
      <p:pic>
        <p:nvPicPr>
          <p:cNvPr id="14" name="Picture 2" descr="http://forumsmile.ru/u/5/2/8/528e4f55578d182ee6e800cbabdc7046.pn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 rot="12202192">
            <a:off x="7715518" y="56331"/>
            <a:ext cx="1318903" cy="825278"/>
          </a:xfrm>
          <a:prstGeom prst="rect">
            <a:avLst/>
          </a:prstGeom>
          <a:noFill/>
        </p:spPr>
      </p:pic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043608" y="476672"/>
            <a:ext cx="7594788" cy="5472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352</Words>
  <Application>Microsoft Office PowerPoint</Application>
  <PresentationFormat>Экран (4:3)</PresentationFormat>
  <Paragraphs>14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Краснова</dc:creator>
  <cp:lastModifiedBy>Надежда</cp:lastModifiedBy>
  <cp:revision>48</cp:revision>
  <dcterms:created xsi:type="dcterms:W3CDTF">2013-11-25T16:17:37Z</dcterms:created>
  <dcterms:modified xsi:type="dcterms:W3CDTF">2015-03-20T11:52:34Z</dcterms:modified>
</cp:coreProperties>
</file>